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96" autoAdjust="0"/>
    <p:restoredTop sz="94660"/>
  </p:normalViewPr>
  <p:slideViewPr>
    <p:cSldViewPr snapToGrid="0">
      <p:cViewPr>
        <p:scale>
          <a:sx n="50" d="100"/>
          <a:sy n="50" d="100"/>
        </p:scale>
        <p:origin x="24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6B439-B6F6-4A04-8DD1-1D58D10495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53E93D-FBCF-42E4-A6F8-A7A5989CB2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AEBE1-AACE-4C13-AF9A-2E7EB1658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47C3D-F588-4976-BF1F-FFD93FCE7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AD6DE-F8E9-4256-B1E7-1583514E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09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09AF1-8B66-4E79-AA5E-373514F5D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41EFF8-23C0-481C-BD2E-1960205FB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10AE4-F651-4113-BB35-29CA2174C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D160F-C961-4DAE-914A-795A99AA1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DA619-3846-4AA1-BF70-6870B0937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76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02BFEC-FE2B-4855-BECB-861AF1217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1E2FCC-D231-4220-A134-292FD2D54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CFDEE-7F96-49E1-AE08-8F0308811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123B0-75AD-48B8-A4FC-4BE5AFB1E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6E16E-B005-4D50-A850-CC451D9C6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2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F9E84-C6EB-43BE-B9BD-C40FD57D5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77EA5-0F5C-421B-B653-4922FE8CC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B17A9-2A7C-4AA9-AB5D-ACCE7B416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C04C4-8BDB-4C70-AE95-B6F8D9C14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45EA6-1AA7-4EB7-B3DB-3C204EB1F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40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AA0A6-3CC6-4835-ABED-8BA4E1B0F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17884-C793-4195-8A6A-8C192B24D0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F7A06-650E-4BF3-A3EF-3E2D84D6A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31E96-FEE9-4B21-A7B4-334A555D9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7E775-4586-4740-87BC-653AAEEC1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71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121D6-2BBF-4B7A-BBFA-0B0089969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40992-594D-4A7D-963C-1788FCD62C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1E76AE-5514-491B-ABFE-3ACFCE880A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329E48-CD04-43E9-A8DC-6EBAC977C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95F04D-0EE4-474F-BF8C-55B69306C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B70CE-39DB-4945-8FD3-2422E4C9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39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9BB2A-BCDD-4C7B-9B1C-AA1584962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6DB74-0B74-46AD-98F0-C30EFEEBD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169546-383A-425F-9F4E-D385F224AD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926D90-74A2-49AA-9463-F18187A8F1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D318D7-829E-46BE-8540-F8CD8A9767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3B3E15-B2C5-4F63-91C6-3F142D198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7B3FF6-E650-40A2-92FA-9D821801C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190E35-5030-40E4-9D3C-B2FF6848D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83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45435-CC82-4720-BA62-7EDAC332F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916586-8E2F-474B-ADFD-F51625669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164C64-863C-43EB-9CD3-5F9841211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AEA34-F40A-4B41-B164-D06E6FD22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72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464FC8-8438-4CF0-BDF0-1A02EBABE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4BB738-3B9E-458F-8B80-73AF12F19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FA7917-5187-4594-93A1-65C7D8368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9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A14B0-1BA2-4585-ACFD-9B1C7BBA4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F5FE3-B1D9-46CD-B9D2-969BE1E06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AABC5E-BA44-423A-84BF-472E3D831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D2E0F-4216-4923-B05D-BDD76E76E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8647DB-5819-4A67-A26B-8AAF22AF6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D0EC39-90D6-40C8-B210-C1CF3CD92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55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FD110-137E-4F53-BE3D-F2BFE9BFC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8EF4BA-232A-4B62-9DA0-3C9133E2C6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320201-29FC-4818-B23D-B8D079BE3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C8BD52-B493-4385-A398-85642464E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4B9F2F-7E74-49CD-BE97-5F66C2C7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6FBD8-D9AE-4D5B-9D47-2A0891A52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E54DB8-7262-4229-AE54-96B825ADF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8ECABE-E906-43F2-9E64-2D6ED3E7C5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A7289-94F5-4348-8076-D00F94C534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A0323-8D31-46FC-8D89-3D621B8A4D12}" type="datetimeFigureOut">
              <a:rPr lang="en-US" smtClean="0"/>
              <a:t>21/05/26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61A15-0209-46BE-B220-9E3DCFE28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B0852-0802-4405-B1B5-D08CE2118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B07A5-1A35-4DA2-9706-1974B7A5E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66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0D066C-8920-4DF2-B409-AAD8BEAAA1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B3F325-7E1D-45C3-9567-6EC117BCE6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283"/>
          <a:stretch/>
        </p:blipFill>
        <p:spPr>
          <a:xfrm>
            <a:off x="-1232451" y="3714370"/>
            <a:ext cx="1550504" cy="32173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646B34-AE87-43BC-8966-6A14EE1E37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2" r="75001"/>
          <a:stretch/>
        </p:blipFill>
        <p:spPr>
          <a:xfrm>
            <a:off x="-353663" y="3714370"/>
            <a:ext cx="1550504" cy="32173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220B35-029A-49E8-9F1F-91584AC045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2" r="62501"/>
          <a:stretch/>
        </p:blipFill>
        <p:spPr>
          <a:xfrm>
            <a:off x="344976" y="3714370"/>
            <a:ext cx="1550504" cy="32173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483D94-C098-4EFB-AD39-20FF2A9177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3" r="49240"/>
          <a:stretch/>
        </p:blipFill>
        <p:spPr>
          <a:xfrm>
            <a:off x="1176140" y="3714370"/>
            <a:ext cx="1550504" cy="32173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B5F7C6-ED25-42DE-BAEC-B0C2597316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0" t="778" r="37393" b="-778"/>
          <a:stretch/>
        </p:blipFill>
        <p:spPr>
          <a:xfrm>
            <a:off x="1614701" y="3714370"/>
            <a:ext cx="1550504" cy="32173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E48BB3-3563-4EE1-BF65-0D289CAFAA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17" r="24566"/>
          <a:stretch/>
        </p:blipFill>
        <p:spPr>
          <a:xfrm>
            <a:off x="2249143" y="3714370"/>
            <a:ext cx="1550504" cy="32173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385458-ED93-4D62-B131-0D2EA3AE09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02" r="10981"/>
          <a:stretch/>
        </p:blipFill>
        <p:spPr>
          <a:xfrm>
            <a:off x="3011362" y="3714370"/>
            <a:ext cx="1550504" cy="32173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AAB615-D34D-416F-ACB8-1E0A59FA9D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43" r="-160"/>
          <a:stretch/>
        </p:blipFill>
        <p:spPr>
          <a:xfrm>
            <a:off x="3481594" y="3714370"/>
            <a:ext cx="1550504" cy="32173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01D30D5-3EF9-491F-B7E0-447634779C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283"/>
          <a:stretch/>
        </p:blipFill>
        <p:spPr>
          <a:xfrm>
            <a:off x="4071332" y="3714370"/>
            <a:ext cx="1550504" cy="32173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8CD03A-7CA8-4DFE-86F7-32DDB925EA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283"/>
          <a:stretch/>
        </p:blipFill>
        <p:spPr>
          <a:xfrm>
            <a:off x="4893599" y="3640666"/>
            <a:ext cx="1550504" cy="32173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BA0209A-9495-4F8D-9BE0-DA3C06B344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2" r="75001"/>
          <a:stretch/>
        </p:blipFill>
        <p:spPr>
          <a:xfrm>
            <a:off x="5772387" y="3640666"/>
            <a:ext cx="1550504" cy="32173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146B34F-F6A8-44E5-94E9-16F5FB25D5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2" r="62501"/>
          <a:stretch/>
        </p:blipFill>
        <p:spPr>
          <a:xfrm>
            <a:off x="6471026" y="3640666"/>
            <a:ext cx="1550504" cy="32173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E4B4DE6-0E4F-44BE-8E30-5F65D38DD9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3" r="49240"/>
          <a:stretch/>
        </p:blipFill>
        <p:spPr>
          <a:xfrm>
            <a:off x="7302190" y="3640666"/>
            <a:ext cx="1550504" cy="32173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DC0B789-34B0-4AD4-9B58-2405D8B3A9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0" t="778" r="37393" b="-778"/>
          <a:stretch/>
        </p:blipFill>
        <p:spPr>
          <a:xfrm>
            <a:off x="7740751" y="3640666"/>
            <a:ext cx="1550504" cy="32173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E31022D-8749-4873-85B0-DE785C7CEE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17" r="24566"/>
          <a:stretch/>
        </p:blipFill>
        <p:spPr>
          <a:xfrm>
            <a:off x="8375193" y="3640666"/>
            <a:ext cx="1550504" cy="321733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9877109-F7D7-4C0F-A4A5-8D26A27412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02" r="10981"/>
          <a:stretch/>
        </p:blipFill>
        <p:spPr>
          <a:xfrm>
            <a:off x="9137412" y="3640666"/>
            <a:ext cx="1550504" cy="321733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7774F51-AFF7-4C16-B935-2FFB6A62BC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43" r="-160"/>
          <a:stretch/>
        </p:blipFill>
        <p:spPr>
          <a:xfrm>
            <a:off x="9607644" y="3640666"/>
            <a:ext cx="1550504" cy="321733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ED49C5C-6F6C-47D2-8704-8A1F931C8C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283"/>
          <a:stretch/>
        </p:blipFill>
        <p:spPr>
          <a:xfrm>
            <a:off x="10197382" y="3640666"/>
            <a:ext cx="1550504" cy="321733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4DCE5EB-697E-47D6-95AF-D9B97854D1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283"/>
          <a:stretch/>
        </p:blipFill>
        <p:spPr>
          <a:xfrm>
            <a:off x="10822678" y="3677518"/>
            <a:ext cx="1550504" cy="321733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7EA1B36-4E67-4B6A-BC37-5764A69D93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2" r="75001"/>
          <a:stretch/>
        </p:blipFill>
        <p:spPr>
          <a:xfrm>
            <a:off x="11701466" y="3677518"/>
            <a:ext cx="1550504" cy="321733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61CD199-8CC6-4626-9038-F47469BA0B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2" r="62501"/>
          <a:stretch/>
        </p:blipFill>
        <p:spPr>
          <a:xfrm>
            <a:off x="12400105" y="3677518"/>
            <a:ext cx="1550504" cy="321733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0E757B4-E9BB-49DA-9666-6FDA665527E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3" r="49240"/>
          <a:stretch/>
        </p:blipFill>
        <p:spPr>
          <a:xfrm>
            <a:off x="13231269" y="3677518"/>
            <a:ext cx="1550504" cy="321733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B85E41D-A905-4C7F-A42B-8A87CFDF35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0" t="778" r="37393" b="-778"/>
          <a:stretch/>
        </p:blipFill>
        <p:spPr>
          <a:xfrm>
            <a:off x="13669830" y="3677518"/>
            <a:ext cx="1550504" cy="321733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5A9B218-649F-4781-B419-39538D7134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17" r="24566"/>
          <a:stretch/>
        </p:blipFill>
        <p:spPr>
          <a:xfrm>
            <a:off x="14304272" y="3677518"/>
            <a:ext cx="1550504" cy="32173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46333D7-80A3-4C91-A92F-815018A5D6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02" r="10981"/>
          <a:stretch/>
        </p:blipFill>
        <p:spPr>
          <a:xfrm>
            <a:off x="15066491" y="3677518"/>
            <a:ext cx="1550504" cy="321733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B5A0E21-C37E-421C-819E-7CF1123311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43" r="-160"/>
          <a:stretch/>
        </p:blipFill>
        <p:spPr>
          <a:xfrm>
            <a:off x="15536723" y="3677518"/>
            <a:ext cx="1550504" cy="321733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A600F2D-2779-46EC-9C60-5F7729816D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283"/>
          <a:stretch/>
        </p:blipFill>
        <p:spPr>
          <a:xfrm>
            <a:off x="16126461" y="3677518"/>
            <a:ext cx="1550504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70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5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25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75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"/>
                            </p:stCondLst>
                            <p:childTnLst>
                              <p:par>
                                <p:cTn id="86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75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25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750"/>
                            </p:stCondLst>
                            <p:childTnLst>
                              <p:par>
                                <p:cTn id="122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25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250"/>
                            </p:stCondLst>
                            <p:childTnLst>
                              <p:par>
                                <p:cTn id="134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500"/>
                            </p:stCondLst>
                            <p:childTnLst>
                              <p:par>
                                <p:cTn id="140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750"/>
                            </p:stCondLst>
                            <p:childTnLst>
                              <p:par>
                                <p:cTn id="1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75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000"/>
                            </p:stCondLst>
                            <p:childTnLst>
                              <p:par>
                                <p:cTn id="152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250"/>
                            </p:stCondLst>
                            <p:childTnLst>
                              <p:par>
                                <p:cTn id="1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6250"/>
                            </p:stCondLst>
                            <p:childTnLst>
                              <p:par>
                                <p:cTn id="158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500"/>
                            </p:stCondLst>
                            <p:childTnLst>
                              <p:par>
                                <p:cTn id="1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5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Reza</dc:creator>
  <cp:lastModifiedBy>Reza</cp:lastModifiedBy>
  <cp:revision>3</cp:revision>
  <dcterms:created xsi:type="dcterms:W3CDTF">2021-05-26T07:49:22Z</dcterms:created>
  <dcterms:modified xsi:type="dcterms:W3CDTF">2021-05-26T08:00:22Z</dcterms:modified>
</cp:coreProperties>
</file>